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notesMasterIdLst>
    <p:notesMasterId r:id="rId27"/>
  </p:notesMasterIdLst>
  <p:sldIdLst>
    <p:sldId id="257" r:id="rId2"/>
    <p:sldId id="265" r:id="rId3"/>
    <p:sldId id="258" r:id="rId4"/>
    <p:sldId id="259" r:id="rId5"/>
    <p:sldId id="260" r:id="rId6"/>
    <p:sldId id="293" r:id="rId7"/>
    <p:sldId id="294" r:id="rId8"/>
    <p:sldId id="261" r:id="rId9"/>
    <p:sldId id="262" r:id="rId10"/>
    <p:sldId id="271" r:id="rId11"/>
    <p:sldId id="272" r:id="rId12"/>
    <p:sldId id="273" r:id="rId13"/>
    <p:sldId id="274" r:id="rId14"/>
    <p:sldId id="275" r:id="rId15"/>
    <p:sldId id="288" r:id="rId16"/>
    <p:sldId id="289" r:id="rId17"/>
    <p:sldId id="292" r:id="rId18"/>
    <p:sldId id="264" r:id="rId19"/>
    <p:sldId id="267" r:id="rId20"/>
    <p:sldId id="268" r:id="rId21"/>
    <p:sldId id="266" r:id="rId22"/>
    <p:sldId id="276" r:id="rId23"/>
    <p:sldId id="278" r:id="rId24"/>
    <p:sldId id="269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5" autoAdjust="0"/>
    <p:restoredTop sz="87612" autoAdjust="0"/>
  </p:normalViewPr>
  <p:slideViewPr>
    <p:cSldViewPr snapToGrid="0">
      <p:cViewPr varScale="1">
        <p:scale>
          <a:sx n="65" d="100"/>
          <a:sy n="65" d="100"/>
        </p:scale>
        <p:origin x="11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4EB1C-F1E6-4BD2-8D20-1A970BEFDBA5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7BC18-6905-4F06-A84B-1B96FC3B3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01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7BC18-6905-4F06-A84B-1B96FC3B3357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18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542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09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477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24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7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32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48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74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56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32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4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D2C5-34AB-4193-964D-AEAFB3A676D8}" type="datetimeFigureOut">
              <a:rPr lang="en-IN" smtClean="0"/>
              <a:t>21-04-2023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86BED-1F84-48E5-AAA7-7367884208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6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690" y="4688175"/>
            <a:ext cx="9517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000" b="1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Submitted </a:t>
            </a: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</a:rPr>
              <a:t>by</a:t>
            </a:r>
            <a:r>
              <a:rPr lang="en-IN" sz="2000" b="1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r>
              <a:rPr lang="en-IN" sz="2000" b="1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Chetana</a:t>
            </a:r>
            <a:r>
              <a:rPr lang="en-IN" sz="2000" b="1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 B. </a:t>
            </a:r>
            <a:r>
              <a:rPr lang="en-IN" sz="2000" b="1" dirty="0" err="1" smtClean="0">
                <a:latin typeface="Times New Roman" panose="02020603050405020304" pitchFamily="18" charset="0"/>
                <a:ea typeface="Arial" panose="020B0604020202020204" pitchFamily="34" charset="0"/>
              </a:rPr>
              <a:t>Bachhav</a:t>
            </a:r>
            <a:endParaRPr lang="en-IN" sz="2000" b="1" dirty="0" smtClean="0"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2000" b="1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Program :  HDFC </a:t>
            </a: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</a:rPr>
              <a:t>API Developer </a:t>
            </a:r>
            <a:r>
              <a:rPr lang="en-IN" sz="2000" b="1" dirty="0" smtClean="0">
                <a:latin typeface="Times New Roman" panose="02020603050405020304" pitchFamily="18" charset="0"/>
                <a:ea typeface="Arial" panose="020B0604020202020204" pitchFamily="34" charset="0"/>
              </a:rPr>
              <a:t>Program</a:t>
            </a:r>
            <a:endParaRPr lang="en-IN" sz="2000" b="1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5690" y="1674254"/>
            <a:ext cx="11312013" cy="1446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rgbClr val="00206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Online Food Delivery </a:t>
            </a:r>
            <a:endParaRPr lang="en-IN" sz="8800" b="1" dirty="0">
              <a:solidFill>
                <a:srgbClr val="00206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1099722"/>
            <a:ext cx="10058400" cy="5571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Class Diagram (Service)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72460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2" y="988142"/>
            <a:ext cx="11444749" cy="5604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Sequence Diagram</a:t>
            </a:r>
            <a:r>
              <a:rPr lang="en-US" sz="3200" b="1" dirty="0" smtClean="0"/>
              <a:t>-Order Rest Controller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0738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5" y="1135626"/>
            <a:ext cx="11194025" cy="55158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Sequence Diagram</a:t>
            </a:r>
            <a:r>
              <a:rPr lang="en-US" sz="3200" b="1" dirty="0" smtClean="0"/>
              <a:t>-Cart Rest Controller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41943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3" y="1109454"/>
            <a:ext cx="11621729" cy="5379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Sequence Diagram</a:t>
            </a:r>
            <a:r>
              <a:rPr lang="en-US" sz="3200" b="1" dirty="0" smtClean="0"/>
              <a:t>-Customer Rest Controller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0032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" y="1017638"/>
            <a:ext cx="11916697" cy="5604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Sequence Diagram</a:t>
            </a:r>
            <a:r>
              <a:rPr lang="en-US" sz="3200" b="1" dirty="0" smtClean="0"/>
              <a:t>-Restaurant Rest Controller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694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45" y="1138249"/>
            <a:ext cx="2153265" cy="3219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88" y="0"/>
            <a:ext cx="5210902" cy="6773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01" y="4590195"/>
            <a:ext cx="4686954" cy="1714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729" y="198316"/>
            <a:ext cx="617794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Database Structure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7251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03"/>
          <a:stretch/>
        </p:blipFill>
        <p:spPr>
          <a:xfrm>
            <a:off x="425637" y="914400"/>
            <a:ext cx="5382376" cy="5706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95" y="914400"/>
            <a:ext cx="5268060" cy="57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80" y="5124208"/>
            <a:ext cx="7860633" cy="1733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56" y="0"/>
            <a:ext cx="6516009" cy="4915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007" y="48251"/>
            <a:ext cx="3919541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Testing-</a:t>
            </a:r>
            <a:r>
              <a:rPr lang="en-US" sz="3200" b="1" dirty="0" err="1" smtClean="0"/>
              <a:t>Sonarqube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34873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969" t="25528" r="1521" b="3821"/>
          <a:stretch/>
        </p:blipFill>
        <p:spPr>
          <a:xfrm>
            <a:off x="0" y="619923"/>
            <a:ext cx="5810866" cy="409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870" t="28730" r="2656" b="18649"/>
          <a:stretch/>
        </p:blipFill>
        <p:spPr>
          <a:xfrm>
            <a:off x="6145161" y="870154"/>
            <a:ext cx="6046839" cy="3849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642" t="40221" r="2430" b="31351"/>
          <a:stretch/>
        </p:blipFill>
        <p:spPr>
          <a:xfrm>
            <a:off x="6145161" y="4763728"/>
            <a:ext cx="6105833" cy="207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1096" t="18649" r="3223" b="52319"/>
          <a:stretch/>
        </p:blipFill>
        <p:spPr>
          <a:xfrm>
            <a:off x="-132735" y="4719483"/>
            <a:ext cx="5943601" cy="2123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39" y="117987"/>
            <a:ext cx="1197569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Address</a:t>
            </a:r>
            <a:r>
              <a:rPr lang="en-US" sz="3200" dirty="0" smtClean="0"/>
              <a:t> </a:t>
            </a:r>
            <a:r>
              <a:rPr lang="en-US" sz="3200" b="1" dirty="0" smtClean="0"/>
              <a:t>Rest</a:t>
            </a:r>
            <a:r>
              <a:rPr lang="en-US" sz="3200" dirty="0" smtClean="0"/>
              <a:t> </a:t>
            </a:r>
            <a:r>
              <a:rPr lang="en-US" sz="3200" b="1" dirty="0" smtClean="0"/>
              <a:t>Controller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4044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756" t="8970" r="2544" b="19254"/>
          <a:stretch/>
        </p:blipFill>
        <p:spPr>
          <a:xfrm>
            <a:off x="76199" y="877531"/>
            <a:ext cx="6076336" cy="5250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096" t="61995" r="2316" b="20464"/>
          <a:stretch/>
        </p:blipFill>
        <p:spPr>
          <a:xfrm>
            <a:off x="127819" y="5486403"/>
            <a:ext cx="6061587" cy="1283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1096" t="19456" r="2770" b="29738"/>
          <a:stretch/>
        </p:blipFill>
        <p:spPr>
          <a:xfrm>
            <a:off x="6152535" y="1637071"/>
            <a:ext cx="6002594" cy="3716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1096" t="60987" r="2770" b="20263"/>
          <a:stretch/>
        </p:blipFill>
        <p:spPr>
          <a:xfrm>
            <a:off x="6152535" y="5353666"/>
            <a:ext cx="6002594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99" y="88492"/>
            <a:ext cx="1202730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Restaurant Rest Controller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240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41" y="334850"/>
            <a:ext cx="1178416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Table of Content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40035" y="1901088"/>
            <a:ext cx="98672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UML Diagrams :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1. Use Case Diagram</a:t>
            </a:r>
          </a:p>
          <a:p>
            <a:r>
              <a:rPr lang="en-US" sz="2800" dirty="0"/>
              <a:t>	 </a:t>
            </a:r>
            <a:r>
              <a:rPr lang="en-US" sz="2800" dirty="0" smtClean="0"/>
              <a:t>      2. Class Diagram (Entity and Service)</a:t>
            </a:r>
          </a:p>
          <a:p>
            <a:r>
              <a:rPr lang="en-US" sz="2800" dirty="0"/>
              <a:t>	 </a:t>
            </a:r>
            <a:r>
              <a:rPr lang="en-US" sz="2800" dirty="0" smtClean="0"/>
              <a:t>      3. Sequence Diagra</a:t>
            </a:r>
            <a:r>
              <a:rPr lang="en-US" sz="2800" dirty="0"/>
              <a:t>m</a:t>
            </a:r>
            <a:r>
              <a:rPr lang="en-US" sz="2800" dirty="0" smtClean="0"/>
              <a:t> </a:t>
            </a:r>
            <a:endParaRPr lang="en-I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971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755" t="29939" r="2204" b="31553"/>
          <a:stretch/>
        </p:blipFill>
        <p:spPr>
          <a:xfrm>
            <a:off x="0" y="840656"/>
            <a:ext cx="6120581" cy="2816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982" t="18045" r="2543" b="22278"/>
          <a:stretch/>
        </p:blipFill>
        <p:spPr>
          <a:xfrm>
            <a:off x="6120581" y="840656"/>
            <a:ext cx="6046839" cy="4365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1550" t="57762" r="1976" b="21874"/>
          <a:stretch/>
        </p:blipFill>
        <p:spPr>
          <a:xfrm>
            <a:off x="6145161" y="4675239"/>
            <a:ext cx="6046839" cy="1489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199" y="88492"/>
            <a:ext cx="1202730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Restaurant Rest Controller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0079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208" t="8367" r="2544" b="5947"/>
          <a:stretch/>
        </p:blipFill>
        <p:spPr>
          <a:xfrm>
            <a:off x="0" y="508820"/>
            <a:ext cx="6017343" cy="6268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436" t="12802" r="2770" b="34375"/>
          <a:stretch/>
        </p:blipFill>
        <p:spPr>
          <a:xfrm>
            <a:off x="6017343" y="1710815"/>
            <a:ext cx="5958348" cy="3864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983" y="0"/>
            <a:ext cx="1185770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Customer</a:t>
            </a:r>
            <a:r>
              <a:rPr lang="en-US" sz="2400" dirty="0" smtClean="0"/>
              <a:t> </a:t>
            </a:r>
            <a:r>
              <a:rPr lang="en-US" sz="2400" b="1" dirty="0" smtClean="0"/>
              <a:t>Rest</a:t>
            </a:r>
            <a:r>
              <a:rPr lang="en-US" sz="2400" dirty="0" smtClean="0"/>
              <a:t> </a:t>
            </a:r>
            <a:r>
              <a:rPr lang="en-US" sz="2400" b="1" dirty="0" smtClean="0"/>
              <a:t>Controller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4652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31" y="3719956"/>
            <a:ext cx="4258281" cy="3020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" y="0"/>
            <a:ext cx="1202730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Cart Rest Controller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32" y="789039"/>
            <a:ext cx="4334480" cy="3237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0038"/>
          <a:stretch/>
        </p:blipFill>
        <p:spPr>
          <a:xfrm>
            <a:off x="7273451" y="833283"/>
            <a:ext cx="4220164" cy="2514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7630"/>
          <a:stretch/>
        </p:blipFill>
        <p:spPr>
          <a:xfrm>
            <a:off x="7273451" y="3347884"/>
            <a:ext cx="4248743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847"/>
            <a:ext cx="6182588" cy="2876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834" y="1326847"/>
            <a:ext cx="5668166" cy="43154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199" y="0"/>
            <a:ext cx="1202730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Order Rest Controller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881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74" t="23891" r="2204" b="24093"/>
          <a:stretch/>
        </p:blipFill>
        <p:spPr>
          <a:xfrm>
            <a:off x="95863" y="973393"/>
            <a:ext cx="6209072" cy="3805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096" t="29939" r="2656" b="43045"/>
          <a:stretch/>
        </p:blipFill>
        <p:spPr>
          <a:xfrm>
            <a:off x="191728" y="4778477"/>
            <a:ext cx="6017343" cy="1976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983" t="10988" r="2430" b="48690"/>
          <a:stretch/>
        </p:blipFill>
        <p:spPr>
          <a:xfrm>
            <a:off x="6319683" y="973393"/>
            <a:ext cx="6061588" cy="2949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0868" t="18045" r="2318" b="59777"/>
          <a:stretch/>
        </p:blipFill>
        <p:spPr>
          <a:xfrm>
            <a:off x="6319683" y="3923070"/>
            <a:ext cx="6091084" cy="16223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728" y="103238"/>
            <a:ext cx="582561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Sign-up-Controller</a:t>
            </a:r>
            <a:endParaRPr lang="en-IN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19683" y="103238"/>
            <a:ext cx="5825614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Login-Controller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871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0658" y="2492476"/>
            <a:ext cx="9969910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/>
              <a:t>Thank</a:t>
            </a:r>
            <a:r>
              <a:rPr lang="en-US" sz="8000" dirty="0" smtClean="0"/>
              <a:t> </a:t>
            </a:r>
            <a:r>
              <a:rPr lang="en-US" sz="8000" b="1" dirty="0" smtClean="0"/>
              <a:t>You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38250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303" y="244852"/>
            <a:ext cx="1159098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Technologies Used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58343" y="1918952"/>
            <a:ext cx="44174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JAVA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Spring Boot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MySQL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Hibernate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Swagger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Spring Data JPA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Spring Framework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65224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3" y="231820"/>
            <a:ext cx="1155234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Modules</a:t>
            </a:r>
            <a:endParaRPr lang="en-I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27278" y="1983346"/>
            <a:ext cx="61818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err="1" smtClean="0"/>
              <a:t>Signup,Login</a:t>
            </a:r>
            <a:r>
              <a:rPr lang="en-US" sz="3200" dirty="0" smtClean="0"/>
              <a:t>/Logout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Restaurant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Customer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Order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Menu Items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Payment Module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200" dirty="0" smtClean="0"/>
              <a:t>Cart Module</a:t>
            </a:r>
          </a:p>
        </p:txBody>
      </p:sp>
    </p:spTree>
    <p:extLst>
      <p:ext uri="{BB962C8B-B14F-4D97-AF65-F5344CB8AC3E}">
        <p14:creationId xmlns:p14="http://schemas.microsoft.com/office/powerpoint/2010/main" val="274947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425" y="168103"/>
            <a:ext cx="1182280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Features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61627" y="1240646"/>
            <a:ext cx="11634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</a:rPr>
              <a:t>Admin Features 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Administrator Role of the Entire Application.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Admin can add/update/delete/view Restaurants or Customers from main Database.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Admin can access the details of different </a:t>
            </a:r>
            <a:r>
              <a:rPr lang="en-US" sz="2800" dirty="0" err="1" smtClean="0"/>
              <a:t>Customers,Restaurants</a:t>
            </a:r>
            <a:r>
              <a:rPr lang="en-US" sz="2800" dirty="0"/>
              <a:t> </a:t>
            </a:r>
            <a:r>
              <a:rPr lang="en-US" sz="2800" dirty="0" smtClean="0"/>
              <a:t>and Orders.</a:t>
            </a:r>
          </a:p>
          <a:p>
            <a:pPr algn="just"/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61627" y="3918302"/>
            <a:ext cx="116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2060"/>
                </a:solidFill>
              </a:rPr>
              <a:t>Customer Features</a:t>
            </a:r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</a:rPr>
              <a:t>:</a:t>
            </a:r>
            <a:endParaRPr lang="en-US" sz="2800" b="1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Registering themselves with application.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Viewing list of available items and ordering 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 smtClean="0"/>
              <a:t>Customer can view cart details, place an </a:t>
            </a:r>
            <a:r>
              <a:rPr lang="en-US" sz="2800" dirty="0" err="1" smtClean="0"/>
              <a:t>Order,update</a:t>
            </a:r>
            <a:r>
              <a:rPr lang="en-US" sz="2800" dirty="0" smtClean="0"/>
              <a:t> and access other features.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125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7" y="882482"/>
            <a:ext cx="3572374" cy="5998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9649"/>
          <a:stretch/>
        </p:blipFill>
        <p:spPr>
          <a:xfrm>
            <a:off x="4139960" y="859567"/>
            <a:ext cx="3720925" cy="5991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19" y="1250329"/>
            <a:ext cx="3513258" cy="3675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297" y="0"/>
            <a:ext cx="1182280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27438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297" y="0"/>
            <a:ext cx="1182280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Project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21" y="905615"/>
            <a:ext cx="5899355" cy="57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38" y="107808"/>
            <a:ext cx="1162172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Use case Diagram</a:t>
            </a:r>
            <a:endParaRPr lang="en-IN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4"/>
          <a:stretch/>
        </p:blipFill>
        <p:spPr>
          <a:xfrm>
            <a:off x="938704" y="1225778"/>
            <a:ext cx="10818254" cy="54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24"/>
          <a:stretch/>
        </p:blipFill>
        <p:spPr>
          <a:xfrm>
            <a:off x="1043204" y="839675"/>
            <a:ext cx="9040760" cy="5736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3" y="0"/>
            <a:ext cx="1194619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Class Diagram (Entity)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6706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183</Words>
  <Application>Microsoft Office PowerPoint</Application>
  <PresentationFormat>Widescreen</PresentationFormat>
  <Paragraphs>57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HPUSER</dc:creator>
  <cp:lastModifiedBy>HPUSER</cp:lastModifiedBy>
  <cp:revision>34</cp:revision>
  <dcterms:created xsi:type="dcterms:W3CDTF">2023-04-18T14:05:33Z</dcterms:created>
  <dcterms:modified xsi:type="dcterms:W3CDTF">2023-04-21T04:31:23Z</dcterms:modified>
</cp:coreProperties>
</file>